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259" r:id="rId5"/>
    <p:sldId id="260" r:id="rId6"/>
    <p:sldId id="257" r:id="rId7"/>
    <p:sldId id="264" r:id="rId8"/>
    <p:sldId id="265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C8661-E7C6-48A0-9D15-9CE265F132A4}" type="datetimeFigureOut">
              <a:rPr lang="en-BE" smtClean="0"/>
              <a:t>1/21/19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FE40D-DF8B-4750-B41A-A842309BC51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486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0BB7C3-B36E-483A-8BBD-F25FD70F8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37" y="2822713"/>
            <a:ext cx="5965922" cy="38957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2142AC-C89F-4073-812F-B1EB424C0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684" y="1849809"/>
            <a:ext cx="6215941" cy="1753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58389D-E855-47DE-94C3-003B6FCCB5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3622574"/>
            <a:ext cx="4620401" cy="7451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39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10">
            <a:extLst>
              <a:ext uri="{FF2B5EF4-FFF2-40B4-BE49-F238E27FC236}">
                <a16:creationId xmlns:a16="http://schemas.microsoft.com/office/drawing/2014/main" id="{8A046971-04C3-4B1C-AD51-9D02414AD327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7">
            <a:extLst>
              <a:ext uri="{FF2B5EF4-FFF2-40B4-BE49-F238E27FC236}">
                <a16:creationId xmlns:a16="http://schemas.microsoft.com/office/drawing/2014/main" id="{0CD5D6ED-24A4-4926-A296-E6377E9A3331}"/>
              </a:ext>
            </a:extLst>
          </p:cNvPr>
          <p:cNvCxnSpPr/>
          <p:nvPr userDrawn="1"/>
        </p:nvCxnSpPr>
        <p:spPr>
          <a:xfrm flipV="1">
            <a:off x="0" y="3614705"/>
            <a:ext cx="2377440" cy="0"/>
          </a:xfrm>
          <a:prstGeom prst="line">
            <a:avLst/>
          </a:prstGeom>
          <a:ln w="228600">
            <a:solidFill>
              <a:srgbClr val="183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9">
            <a:extLst>
              <a:ext uri="{FF2B5EF4-FFF2-40B4-BE49-F238E27FC236}">
                <a16:creationId xmlns:a16="http://schemas.microsoft.com/office/drawing/2014/main" id="{D57BE241-5EEF-4079-8C45-4FA4F83DE10C}"/>
              </a:ext>
            </a:extLst>
          </p:cNvPr>
          <p:cNvSpPr txBox="1"/>
          <p:nvPr userDrawn="1"/>
        </p:nvSpPr>
        <p:spPr>
          <a:xfrm>
            <a:off x="407963" y="3816417"/>
            <a:ext cx="1535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rgbClr val="002060"/>
                </a:solidFill>
                <a:latin typeface="Arial Hebrew" charset="0"/>
                <a:ea typeface="Arial Hebrew" charset="0"/>
                <a:cs typeface="Arial Hebrew" charset="0"/>
              </a:rPr>
              <a:t>PHASE 1</a:t>
            </a:r>
          </a:p>
        </p:txBody>
      </p:sp>
      <p:sp>
        <p:nvSpPr>
          <p:cNvPr id="38" name="ZoneTexte 10">
            <a:extLst>
              <a:ext uri="{FF2B5EF4-FFF2-40B4-BE49-F238E27FC236}">
                <a16:creationId xmlns:a16="http://schemas.microsoft.com/office/drawing/2014/main" id="{F9528BB3-3125-47C1-BAF4-49750E4DAE38}"/>
              </a:ext>
            </a:extLst>
          </p:cNvPr>
          <p:cNvSpPr txBox="1"/>
          <p:nvPr userDrawn="1"/>
        </p:nvSpPr>
        <p:spPr>
          <a:xfrm>
            <a:off x="3331699" y="3816417"/>
            <a:ext cx="1535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rgbClr val="002060"/>
                </a:solidFill>
                <a:latin typeface="Arial Hebrew" charset="0"/>
                <a:ea typeface="Arial Hebrew" charset="0"/>
                <a:cs typeface="Arial Hebrew" charset="0"/>
              </a:rPr>
              <a:t>PHASE 2</a:t>
            </a:r>
          </a:p>
        </p:txBody>
      </p:sp>
      <p:sp>
        <p:nvSpPr>
          <p:cNvPr id="39" name="ZoneTexte 11">
            <a:extLst>
              <a:ext uri="{FF2B5EF4-FFF2-40B4-BE49-F238E27FC236}">
                <a16:creationId xmlns:a16="http://schemas.microsoft.com/office/drawing/2014/main" id="{76AF1BAE-75E0-4989-9C68-5A7FAD7732E5}"/>
              </a:ext>
            </a:extLst>
          </p:cNvPr>
          <p:cNvSpPr txBox="1"/>
          <p:nvPr userDrawn="1"/>
        </p:nvSpPr>
        <p:spPr>
          <a:xfrm>
            <a:off x="7424159" y="3790001"/>
            <a:ext cx="1535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rgbClr val="002060"/>
                </a:solidFill>
                <a:latin typeface="Arial Hebrew" charset="0"/>
                <a:ea typeface="Arial Hebrew" charset="0"/>
                <a:cs typeface="Arial Hebrew" charset="0"/>
              </a:rPr>
              <a:t>PHASE 3</a:t>
            </a:r>
          </a:p>
        </p:txBody>
      </p:sp>
      <p:sp>
        <p:nvSpPr>
          <p:cNvPr id="40" name="ZoneTexte 12">
            <a:extLst>
              <a:ext uri="{FF2B5EF4-FFF2-40B4-BE49-F238E27FC236}">
                <a16:creationId xmlns:a16="http://schemas.microsoft.com/office/drawing/2014/main" id="{D8493B91-5582-4F71-9F60-53D9FC3998B7}"/>
              </a:ext>
            </a:extLst>
          </p:cNvPr>
          <p:cNvSpPr txBox="1"/>
          <p:nvPr userDrawn="1"/>
        </p:nvSpPr>
        <p:spPr>
          <a:xfrm>
            <a:off x="10393680" y="3790001"/>
            <a:ext cx="827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rgbClr val="002060"/>
                </a:solidFill>
                <a:latin typeface="Arial Hebrew" charset="0"/>
                <a:ea typeface="Arial Hebrew" charset="0"/>
                <a:cs typeface="Arial Hebrew" charset="0"/>
              </a:rPr>
              <a:t>Etc..</a:t>
            </a:r>
          </a:p>
        </p:txBody>
      </p:sp>
      <p:cxnSp>
        <p:nvCxnSpPr>
          <p:cNvPr id="41" name="Connecteur droit 14">
            <a:extLst>
              <a:ext uri="{FF2B5EF4-FFF2-40B4-BE49-F238E27FC236}">
                <a16:creationId xmlns:a16="http://schemas.microsoft.com/office/drawing/2014/main" id="{87C081CA-1E0D-4EBD-839D-02B03622FB55}"/>
              </a:ext>
            </a:extLst>
          </p:cNvPr>
          <p:cNvCxnSpPr/>
          <p:nvPr userDrawn="1"/>
        </p:nvCxnSpPr>
        <p:spPr>
          <a:xfrm flipV="1">
            <a:off x="0" y="4484557"/>
            <a:ext cx="2377440" cy="0"/>
          </a:xfrm>
          <a:prstGeom prst="line">
            <a:avLst/>
          </a:prstGeom>
          <a:ln w="228600">
            <a:solidFill>
              <a:srgbClr val="183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15">
            <a:extLst>
              <a:ext uri="{FF2B5EF4-FFF2-40B4-BE49-F238E27FC236}">
                <a16:creationId xmlns:a16="http://schemas.microsoft.com/office/drawing/2014/main" id="{CD88F461-E73F-4C44-B0A5-C14A368240CE}"/>
              </a:ext>
            </a:extLst>
          </p:cNvPr>
          <p:cNvCxnSpPr/>
          <p:nvPr userDrawn="1"/>
        </p:nvCxnSpPr>
        <p:spPr>
          <a:xfrm>
            <a:off x="2377440" y="3614705"/>
            <a:ext cx="3249637" cy="0"/>
          </a:xfrm>
          <a:prstGeom prst="line">
            <a:avLst/>
          </a:prstGeom>
          <a:ln w="2286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18">
            <a:extLst>
              <a:ext uri="{FF2B5EF4-FFF2-40B4-BE49-F238E27FC236}">
                <a16:creationId xmlns:a16="http://schemas.microsoft.com/office/drawing/2014/main" id="{DDC37E55-67D1-4D12-A17D-16E93EE15040}"/>
              </a:ext>
            </a:extLst>
          </p:cNvPr>
          <p:cNvCxnSpPr/>
          <p:nvPr userDrawn="1"/>
        </p:nvCxnSpPr>
        <p:spPr>
          <a:xfrm>
            <a:off x="2377440" y="4484557"/>
            <a:ext cx="3249637" cy="0"/>
          </a:xfrm>
          <a:prstGeom prst="line">
            <a:avLst/>
          </a:prstGeom>
          <a:ln w="2286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19">
            <a:extLst>
              <a:ext uri="{FF2B5EF4-FFF2-40B4-BE49-F238E27FC236}">
                <a16:creationId xmlns:a16="http://schemas.microsoft.com/office/drawing/2014/main" id="{F5A7656E-0F10-449F-B182-9763207B913B}"/>
              </a:ext>
            </a:extLst>
          </p:cNvPr>
          <p:cNvCxnSpPr/>
          <p:nvPr userDrawn="1"/>
        </p:nvCxnSpPr>
        <p:spPr>
          <a:xfrm>
            <a:off x="5627077" y="3614705"/>
            <a:ext cx="4766603" cy="0"/>
          </a:xfrm>
          <a:prstGeom prst="line">
            <a:avLst/>
          </a:prstGeom>
          <a:ln w="228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22">
            <a:extLst>
              <a:ext uri="{FF2B5EF4-FFF2-40B4-BE49-F238E27FC236}">
                <a16:creationId xmlns:a16="http://schemas.microsoft.com/office/drawing/2014/main" id="{486C0F3B-5900-4CB8-BA7B-3256975623C2}"/>
              </a:ext>
            </a:extLst>
          </p:cNvPr>
          <p:cNvCxnSpPr/>
          <p:nvPr userDrawn="1"/>
        </p:nvCxnSpPr>
        <p:spPr>
          <a:xfrm>
            <a:off x="5627077" y="4484557"/>
            <a:ext cx="4766603" cy="0"/>
          </a:xfrm>
          <a:prstGeom prst="line">
            <a:avLst/>
          </a:prstGeom>
          <a:ln w="228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29">
            <a:extLst>
              <a:ext uri="{FF2B5EF4-FFF2-40B4-BE49-F238E27FC236}">
                <a16:creationId xmlns:a16="http://schemas.microsoft.com/office/drawing/2014/main" id="{4E2A261F-CA7E-4D00-A84E-E39D420D301C}"/>
              </a:ext>
            </a:extLst>
          </p:cNvPr>
          <p:cNvCxnSpPr/>
          <p:nvPr userDrawn="1"/>
        </p:nvCxnSpPr>
        <p:spPr>
          <a:xfrm flipV="1">
            <a:off x="980235" y="1926582"/>
            <a:ext cx="0" cy="1688123"/>
          </a:xfrm>
          <a:prstGeom prst="line">
            <a:avLst/>
          </a:prstGeom>
          <a:ln w="22225">
            <a:solidFill>
              <a:srgbClr val="183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35">
            <a:extLst>
              <a:ext uri="{FF2B5EF4-FFF2-40B4-BE49-F238E27FC236}">
                <a16:creationId xmlns:a16="http://schemas.microsoft.com/office/drawing/2014/main" id="{E0BCB971-E1C4-4FCA-9419-3884177BEA3A}"/>
              </a:ext>
            </a:extLst>
          </p:cNvPr>
          <p:cNvCxnSpPr/>
          <p:nvPr userDrawn="1"/>
        </p:nvCxnSpPr>
        <p:spPr>
          <a:xfrm flipV="1">
            <a:off x="2650358" y="2403536"/>
            <a:ext cx="0" cy="120600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23">
            <a:extLst>
              <a:ext uri="{FF2B5EF4-FFF2-40B4-BE49-F238E27FC236}">
                <a16:creationId xmlns:a16="http://schemas.microsoft.com/office/drawing/2014/main" id="{69A5F96A-39BE-4E7D-B537-B63BC229C739}"/>
              </a:ext>
            </a:extLst>
          </p:cNvPr>
          <p:cNvCxnSpPr/>
          <p:nvPr userDrawn="1"/>
        </p:nvCxnSpPr>
        <p:spPr>
          <a:xfrm>
            <a:off x="10393680" y="3611881"/>
            <a:ext cx="1798320" cy="0"/>
          </a:xfrm>
          <a:prstGeom prst="line">
            <a:avLst/>
          </a:prstGeom>
          <a:ln w="2286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26">
            <a:extLst>
              <a:ext uri="{FF2B5EF4-FFF2-40B4-BE49-F238E27FC236}">
                <a16:creationId xmlns:a16="http://schemas.microsoft.com/office/drawing/2014/main" id="{9D5FD090-56D6-4A04-A383-FBC8BD23EC4F}"/>
              </a:ext>
            </a:extLst>
          </p:cNvPr>
          <p:cNvCxnSpPr/>
          <p:nvPr userDrawn="1"/>
        </p:nvCxnSpPr>
        <p:spPr>
          <a:xfrm>
            <a:off x="10393680" y="4481733"/>
            <a:ext cx="1798320" cy="0"/>
          </a:xfrm>
          <a:prstGeom prst="line">
            <a:avLst/>
          </a:prstGeom>
          <a:ln w="2286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72">
            <a:extLst>
              <a:ext uri="{FF2B5EF4-FFF2-40B4-BE49-F238E27FC236}">
                <a16:creationId xmlns:a16="http://schemas.microsoft.com/office/drawing/2014/main" id="{C03B049F-CAC4-44C2-BF6D-95748586A3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59467" y="2069746"/>
            <a:ext cx="1344607" cy="277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Text Placeholder 72">
            <a:extLst>
              <a:ext uri="{FF2B5EF4-FFF2-40B4-BE49-F238E27FC236}">
                <a16:creationId xmlns:a16="http://schemas.microsoft.com/office/drawing/2014/main" id="{78E5836A-C0D2-414F-9169-C4A7537A3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658" y="1629052"/>
            <a:ext cx="1344607" cy="277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BAA21D0-2789-4739-BBD9-F00AD83A9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4234298-F9DD-48BD-8CA8-37FE112798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84338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181DE570-F27F-412A-9974-9D055648EF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" y="703811"/>
            <a:ext cx="12192000" cy="384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88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DB8BB4-6F80-4AA0-B58A-6406352A8558}"/>
              </a:ext>
            </a:extLst>
          </p:cNvPr>
          <p:cNvSpPr/>
          <p:nvPr userDrawn="1"/>
        </p:nvSpPr>
        <p:spPr>
          <a:xfrm>
            <a:off x="1616765" y="2693495"/>
            <a:ext cx="8984974" cy="3657211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8771F1-DA23-429F-BB5A-FD164E1C9842}"/>
              </a:ext>
            </a:extLst>
          </p:cNvPr>
          <p:cNvSpPr/>
          <p:nvPr userDrawn="1"/>
        </p:nvSpPr>
        <p:spPr>
          <a:xfrm>
            <a:off x="4763126" y="2297985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500" dirty="0"/>
          </a:p>
        </p:txBody>
      </p:sp>
      <p:sp>
        <p:nvSpPr>
          <p:cNvPr id="15" name="Ellipse 6">
            <a:extLst>
              <a:ext uri="{FF2B5EF4-FFF2-40B4-BE49-F238E27FC236}">
                <a16:creationId xmlns:a16="http://schemas.microsoft.com/office/drawing/2014/main" id="{F61E483F-94A0-4401-A994-E3973FE27CC1}"/>
              </a:ext>
            </a:extLst>
          </p:cNvPr>
          <p:cNvSpPr>
            <a:spLocks noChangeAspect="1"/>
          </p:cNvSpPr>
          <p:nvPr userDrawn="1"/>
        </p:nvSpPr>
        <p:spPr>
          <a:xfrm>
            <a:off x="1965056" y="3396385"/>
            <a:ext cx="2379406" cy="2376000"/>
          </a:xfrm>
          <a:prstGeom prst="ellipse">
            <a:avLst/>
          </a:prstGeom>
          <a:noFill/>
          <a:ln w="444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00" b="1" dirty="0">
              <a:solidFill>
                <a:srgbClr val="002060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6" name="Ellipse 7">
            <a:extLst>
              <a:ext uri="{FF2B5EF4-FFF2-40B4-BE49-F238E27FC236}">
                <a16:creationId xmlns:a16="http://schemas.microsoft.com/office/drawing/2014/main" id="{EB9F64B6-560A-410C-A356-CBA85D60BE57}"/>
              </a:ext>
            </a:extLst>
          </p:cNvPr>
          <p:cNvSpPr>
            <a:spLocks noChangeAspect="1"/>
          </p:cNvSpPr>
          <p:nvPr userDrawn="1"/>
        </p:nvSpPr>
        <p:spPr>
          <a:xfrm>
            <a:off x="4918507" y="3465334"/>
            <a:ext cx="2381490" cy="2378081"/>
          </a:xfrm>
          <a:prstGeom prst="ellipse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00" b="1" dirty="0">
              <a:solidFill>
                <a:srgbClr val="00B0F0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7" name="Ellipse 8">
            <a:extLst>
              <a:ext uri="{FF2B5EF4-FFF2-40B4-BE49-F238E27FC236}">
                <a16:creationId xmlns:a16="http://schemas.microsoft.com/office/drawing/2014/main" id="{3015FA0C-55A0-4C85-B1E1-DB01B043EE00}"/>
              </a:ext>
            </a:extLst>
          </p:cNvPr>
          <p:cNvSpPr>
            <a:spLocks noChangeAspect="1"/>
          </p:cNvSpPr>
          <p:nvPr userDrawn="1"/>
        </p:nvSpPr>
        <p:spPr>
          <a:xfrm>
            <a:off x="7874042" y="3457941"/>
            <a:ext cx="2388894" cy="2385474"/>
          </a:xfrm>
          <a:prstGeom prst="ellipse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00" b="1" dirty="0">
              <a:solidFill>
                <a:srgbClr val="0070C0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cxnSp>
        <p:nvCxnSpPr>
          <p:cNvPr id="18" name="Connecteur droit 10">
            <a:extLst>
              <a:ext uri="{FF2B5EF4-FFF2-40B4-BE49-F238E27FC236}">
                <a16:creationId xmlns:a16="http://schemas.microsoft.com/office/drawing/2014/main" id="{C83A7B95-9A2F-4195-87F1-5FB872CCF547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2EA1490-8241-43FA-8A89-726752D2B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273437-2713-4231-8FFC-15D6A6E8A3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52" y="262129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76AD7A-1F2C-451F-B520-D22BAAF6C2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6350" y="1520825"/>
            <a:ext cx="12198350" cy="5064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B0F0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D906653-C2E2-4379-9F6B-FBAA489290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3126" y="2453782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43B4BF8-639C-4356-BC14-62843040E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957" y="4169741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75490AB7-044D-4C53-AB7A-8FF1DDE631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05687" y="4107457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BCB3EF9D-EC5B-438B-B117-A97D093D96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46450" y="4169742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225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>
            <a:extLst>
              <a:ext uri="{FF2B5EF4-FFF2-40B4-BE49-F238E27FC236}">
                <a16:creationId xmlns:a16="http://schemas.microsoft.com/office/drawing/2014/main" id="{A595A2A6-8986-4DD8-9179-FE6298659117}"/>
              </a:ext>
            </a:extLst>
          </p:cNvPr>
          <p:cNvSpPr/>
          <p:nvPr userDrawn="1"/>
        </p:nvSpPr>
        <p:spPr>
          <a:xfrm>
            <a:off x="846575" y="4143539"/>
            <a:ext cx="2634450" cy="2555000"/>
          </a:xfrm>
          <a:prstGeom prst="teardrop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BDF3FE84-B9E5-4D02-966C-0ACA72B9082B}"/>
              </a:ext>
            </a:extLst>
          </p:cNvPr>
          <p:cNvSpPr/>
          <p:nvPr userDrawn="1"/>
        </p:nvSpPr>
        <p:spPr>
          <a:xfrm rot="16200000">
            <a:off x="3762849" y="4173583"/>
            <a:ext cx="2634450" cy="2555000"/>
          </a:xfrm>
          <a:prstGeom prst="teardrop">
            <a:avLst/>
          </a:prstGeom>
          <a:solidFill>
            <a:srgbClr val="263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B7E7101F-7CF0-4FF6-9744-BBB7AF50B59B}"/>
              </a:ext>
            </a:extLst>
          </p:cNvPr>
          <p:cNvSpPr/>
          <p:nvPr userDrawn="1"/>
        </p:nvSpPr>
        <p:spPr>
          <a:xfrm rot="10800000">
            <a:off x="3802573" y="1303524"/>
            <a:ext cx="2634450" cy="2555000"/>
          </a:xfrm>
          <a:prstGeom prst="teardrop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14207113-A7D3-4799-8182-90C49ED86D86}"/>
              </a:ext>
            </a:extLst>
          </p:cNvPr>
          <p:cNvSpPr/>
          <p:nvPr userDrawn="1"/>
        </p:nvSpPr>
        <p:spPr>
          <a:xfrm rot="5400000">
            <a:off x="846575" y="1303524"/>
            <a:ext cx="2634450" cy="2555000"/>
          </a:xfrm>
          <a:prstGeom prst="teardrop">
            <a:avLst/>
          </a:prstGeom>
          <a:noFill/>
          <a:ln>
            <a:solidFill>
              <a:srgbClr val="1B3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53B95E-CD92-4843-804B-D7A460EECCE7}"/>
              </a:ext>
            </a:extLst>
          </p:cNvPr>
          <p:cNvSpPr/>
          <p:nvPr userDrawn="1"/>
        </p:nvSpPr>
        <p:spPr>
          <a:xfrm>
            <a:off x="7896225" y="2581024"/>
            <a:ext cx="3648075" cy="2996440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73A685-BB67-4164-8533-1BEB439C1A77}"/>
              </a:ext>
            </a:extLst>
          </p:cNvPr>
          <p:cNvSpPr/>
          <p:nvPr userDrawn="1"/>
        </p:nvSpPr>
        <p:spPr>
          <a:xfrm>
            <a:off x="8278573" y="2067244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cxnSp>
        <p:nvCxnSpPr>
          <p:cNvPr id="25" name="Connecteur droit 10">
            <a:extLst>
              <a:ext uri="{FF2B5EF4-FFF2-40B4-BE49-F238E27FC236}">
                <a16:creationId xmlns:a16="http://schemas.microsoft.com/office/drawing/2014/main" id="{A137D4D7-E51D-4000-A6AD-0101A1C81C25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CE2656-F830-489B-AF72-FBD837574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7200" y="3032125"/>
            <a:ext cx="3268663" cy="2408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500413E5-B11C-43BB-987C-A3282F859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99583" y="1828801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803BDC5A-149B-4FA7-B493-8FC8A6657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194" y="4524004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3509000B-4F1A-4603-ADEA-53B29676B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2427" y="4524005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EBDA9A-68DF-4A37-8948-23BC8B2892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1C4BF-DC8A-408F-A94B-23E4844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E2549-C9FB-4902-89CC-4CA3FE9B5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7791" y="1828800"/>
            <a:ext cx="1866900" cy="173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DD95A37-E7E9-45AC-939D-EDAC946D2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8573" y="2267491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68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2183F0-2CB4-464E-B1C7-C6C21D0D905B}"/>
              </a:ext>
            </a:extLst>
          </p:cNvPr>
          <p:cNvSpPr/>
          <p:nvPr userDrawn="1"/>
        </p:nvSpPr>
        <p:spPr>
          <a:xfrm>
            <a:off x="4965772" y="3553942"/>
            <a:ext cx="1906625" cy="908026"/>
          </a:xfrm>
          <a:prstGeom prst="rect">
            <a:avLst/>
          </a:prstGeom>
          <a:noFill/>
          <a:ln>
            <a:solidFill>
              <a:srgbClr val="25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rgbClr val="002060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FADDE381-AEAD-41B4-8F50-7113DC87ED43}"/>
              </a:ext>
            </a:extLst>
          </p:cNvPr>
          <p:cNvSpPr/>
          <p:nvPr userDrawn="1"/>
        </p:nvSpPr>
        <p:spPr>
          <a:xfrm>
            <a:off x="2445623" y="4222989"/>
            <a:ext cx="2634450" cy="2555000"/>
          </a:xfrm>
          <a:prstGeom prst="teardrop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90AD51E0-743E-41E5-BD65-2850FD686819}"/>
              </a:ext>
            </a:extLst>
          </p:cNvPr>
          <p:cNvSpPr/>
          <p:nvPr userDrawn="1"/>
        </p:nvSpPr>
        <p:spPr>
          <a:xfrm rot="16200000">
            <a:off x="6687023" y="4183264"/>
            <a:ext cx="2634450" cy="2555000"/>
          </a:xfrm>
          <a:prstGeom prst="teardrop">
            <a:avLst/>
          </a:prstGeom>
          <a:solidFill>
            <a:srgbClr val="263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E23B96AF-5356-4094-AA8D-49E3B07C285F}"/>
              </a:ext>
            </a:extLst>
          </p:cNvPr>
          <p:cNvSpPr/>
          <p:nvPr userDrawn="1"/>
        </p:nvSpPr>
        <p:spPr>
          <a:xfrm rot="10800000">
            <a:off x="6726748" y="1343250"/>
            <a:ext cx="2634450" cy="2555000"/>
          </a:xfrm>
          <a:prstGeom prst="teardrop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3A1F5-B3C6-455F-AE2E-D189DE4C7566}"/>
              </a:ext>
            </a:extLst>
          </p:cNvPr>
          <p:cNvSpPr txBox="1"/>
          <p:nvPr userDrawn="1"/>
        </p:nvSpPr>
        <p:spPr>
          <a:xfrm>
            <a:off x="2736923" y="2083950"/>
            <a:ext cx="2228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BE" sz="2500" dirty="0">
              <a:solidFill>
                <a:srgbClr val="002060"/>
              </a:solidFill>
              <a:latin typeface="Arial Hebrew"/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F3990650-0C3B-4793-A658-C69133A6EA01}"/>
              </a:ext>
            </a:extLst>
          </p:cNvPr>
          <p:cNvSpPr/>
          <p:nvPr userDrawn="1"/>
        </p:nvSpPr>
        <p:spPr>
          <a:xfrm rot="5400000">
            <a:off x="2485348" y="1291608"/>
            <a:ext cx="2634450" cy="2555000"/>
          </a:xfrm>
          <a:prstGeom prst="teardrop">
            <a:avLst/>
          </a:prstGeom>
          <a:solidFill>
            <a:srgbClr val="25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3" name="Connecteur droit 10">
            <a:extLst>
              <a:ext uri="{FF2B5EF4-FFF2-40B4-BE49-F238E27FC236}">
                <a16:creationId xmlns:a16="http://schemas.microsoft.com/office/drawing/2014/main" id="{EC55CC5B-5673-4E7C-A8C5-DDFBCA4CC00E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7F2D1A7B-E1E3-4594-B1D4-41B56D471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103" y="4537523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D5645923-6065-4C2C-80BC-F72731C700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099" y="1769008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7">
            <a:extLst>
              <a:ext uri="{FF2B5EF4-FFF2-40B4-BE49-F238E27FC236}">
                <a16:creationId xmlns:a16="http://schemas.microsoft.com/office/drawing/2014/main" id="{111E2E6A-12B9-4D47-96C8-BC78F1212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40" y="4508031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B50B0B54-54FC-47DC-8ECA-D49F2F1A72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999" y="1820650"/>
            <a:ext cx="1774497" cy="160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6E04FE-2430-45CB-B34F-AE32F9096C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283E83-6C68-4E44-AFEC-1CBABBEBE7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6ACE6-5015-46C8-8EDF-2AF82E68B4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7923" y="3764986"/>
            <a:ext cx="1450975" cy="4859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60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28823A-75F7-4E42-915D-513E3FEE2B86}"/>
              </a:ext>
            </a:extLst>
          </p:cNvPr>
          <p:cNvSpPr/>
          <p:nvPr userDrawn="1"/>
        </p:nvSpPr>
        <p:spPr>
          <a:xfrm>
            <a:off x="-6147" y="2448135"/>
            <a:ext cx="12491050" cy="3567600"/>
          </a:xfrm>
          <a:prstGeom prst="rect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43A8E54A-72B2-40D3-B2A8-3D581D1BA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16" y="2546615"/>
            <a:ext cx="1264728" cy="1195292"/>
          </a:xfrm>
          <a:prstGeom prst="rect">
            <a:avLst/>
          </a:prstGeom>
        </p:spPr>
      </p:pic>
      <p:sp>
        <p:nvSpPr>
          <p:cNvPr id="7" name="Triangle 15">
            <a:extLst>
              <a:ext uri="{FF2B5EF4-FFF2-40B4-BE49-F238E27FC236}">
                <a16:creationId xmlns:a16="http://schemas.microsoft.com/office/drawing/2014/main" id="{D920D791-ED09-41EC-82E1-B42A8C2D2CB2}"/>
              </a:ext>
            </a:extLst>
          </p:cNvPr>
          <p:cNvSpPr/>
          <p:nvPr userDrawn="1"/>
        </p:nvSpPr>
        <p:spPr>
          <a:xfrm rot="5400000">
            <a:off x="7795316" y="3891696"/>
            <a:ext cx="707367" cy="673721"/>
          </a:xfrm>
          <a:prstGeom prst="triangle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16">
            <a:extLst>
              <a:ext uri="{FF2B5EF4-FFF2-40B4-BE49-F238E27FC236}">
                <a16:creationId xmlns:a16="http://schemas.microsoft.com/office/drawing/2014/main" id="{0EB76DDA-5BFF-4BC2-8E9A-AB9BB600C47E}"/>
              </a:ext>
            </a:extLst>
          </p:cNvPr>
          <p:cNvSpPr/>
          <p:nvPr userDrawn="1"/>
        </p:nvSpPr>
        <p:spPr>
          <a:xfrm rot="16200000">
            <a:off x="3607665" y="3891696"/>
            <a:ext cx="707367" cy="673721"/>
          </a:xfrm>
          <a:prstGeom prst="triangle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15">
            <a:extLst>
              <a:ext uri="{FF2B5EF4-FFF2-40B4-BE49-F238E27FC236}">
                <a16:creationId xmlns:a16="http://schemas.microsoft.com/office/drawing/2014/main" id="{668CD90E-26DC-47C3-B4FA-7ED150E21E6A}"/>
              </a:ext>
            </a:extLst>
          </p:cNvPr>
          <p:cNvSpPr/>
          <p:nvPr userDrawn="1"/>
        </p:nvSpPr>
        <p:spPr>
          <a:xfrm rot="5400000">
            <a:off x="7947716" y="4044096"/>
            <a:ext cx="707367" cy="673721"/>
          </a:xfrm>
          <a:prstGeom prst="triangle">
            <a:avLst/>
          </a:prstGeom>
          <a:solidFill>
            <a:srgbClr val="224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0DEEA7-88E9-4999-BCEA-7FB215023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47" y="2448243"/>
            <a:ext cx="4124325" cy="35671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6690577-F911-4593-9F1B-20B79A2997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5381" y="2448243"/>
            <a:ext cx="4124325" cy="35671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cxnSp>
        <p:nvCxnSpPr>
          <p:cNvPr id="15" name="Connecteur droit 10">
            <a:extLst>
              <a:ext uri="{FF2B5EF4-FFF2-40B4-BE49-F238E27FC236}">
                <a16:creationId xmlns:a16="http://schemas.microsoft.com/office/drawing/2014/main" id="{176AD6FC-8F2B-4B96-AD70-9DFFBF6A5CA3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8AB83D9-BEB7-4AF0-8790-3FD510B672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06E2DCC-5AD5-43E2-BF3E-3C0A9415B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BF9B6-5B0C-43CC-A9C4-409CCDF9D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7975" y="3875088"/>
            <a:ext cx="3937000" cy="378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7F0FA-9557-44A7-A51C-8CF057FA69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8950" y="4254500"/>
            <a:ext cx="3513138" cy="175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EE0BD6-64B2-4B09-9D12-F0E469C0C4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6350" y="1520825"/>
            <a:ext cx="12198350" cy="5064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B0F0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176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41490D-8185-449B-965B-B463C636204C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E9A-6FD8-488F-BD2D-01F2622EB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951" y="2465353"/>
            <a:ext cx="5302351" cy="874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95BEE-36E6-40C1-8686-064D0FD1B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950" y="3339548"/>
            <a:ext cx="5302351" cy="77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813D3-438F-48E9-9393-FF89610CB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10">
            <a:extLst>
              <a:ext uri="{FF2B5EF4-FFF2-40B4-BE49-F238E27FC236}">
                <a16:creationId xmlns:a16="http://schemas.microsoft.com/office/drawing/2014/main" id="{7F195D8F-EAE5-450B-AB32-ECA43990DCD5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A34A99-95E4-4D50-9DCB-D54CBF8632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075" y="1524000"/>
            <a:ext cx="11215688" cy="4400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5B9F8-4829-4E44-82B2-D63422DC5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4BFC6-0003-47CA-AEF1-144B48EC7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92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10">
            <a:extLst>
              <a:ext uri="{FF2B5EF4-FFF2-40B4-BE49-F238E27FC236}">
                <a16:creationId xmlns:a16="http://schemas.microsoft.com/office/drawing/2014/main" id="{0BB4B6D5-10B0-49CF-85FD-933EA1C3A73C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B4D9A2A-B60E-4E88-9964-C482707647E0}"/>
              </a:ext>
            </a:extLst>
          </p:cNvPr>
          <p:cNvSpPr/>
          <p:nvPr userDrawn="1"/>
        </p:nvSpPr>
        <p:spPr>
          <a:xfrm>
            <a:off x="468866" y="2482008"/>
            <a:ext cx="5113389" cy="3653983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7B4756-7CB7-4E12-ADB3-0A7064A9DA9E}"/>
              </a:ext>
            </a:extLst>
          </p:cNvPr>
          <p:cNvSpPr/>
          <p:nvPr userDrawn="1"/>
        </p:nvSpPr>
        <p:spPr>
          <a:xfrm>
            <a:off x="6096000" y="2490509"/>
            <a:ext cx="5113389" cy="3645477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C8A92C-3B53-498C-8625-F6140D8F5FA4}"/>
              </a:ext>
            </a:extLst>
          </p:cNvPr>
          <p:cNvSpPr/>
          <p:nvPr userDrawn="1"/>
        </p:nvSpPr>
        <p:spPr>
          <a:xfrm>
            <a:off x="1602755" y="2067244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7E966-2870-476B-80AC-D44F9DF85134}"/>
              </a:ext>
            </a:extLst>
          </p:cNvPr>
          <p:cNvSpPr/>
          <p:nvPr userDrawn="1"/>
        </p:nvSpPr>
        <p:spPr>
          <a:xfrm>
            <a:off x="7223874" y="2067244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8" name="Text Placeholder 50">
            <a:extLst>
              <a:ext uri="{FF2B5EF4-FFF2-40B4-BE49-F238E27FC236}">
                <a16:creationId xmlns:a16="http://schemas.microsoft.com/office/drawing/2014/main" id="{4E57A437-6069-4B25-8B25-9E94FB08C6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3092777"/>
            <a:ext cx="4831715" cy="3181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fr-BE" dirty="0"/>
              <a:t> </a:t>
            </a:r>
            <a:endParaRPr lang="en-BE" dirty="0"/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1189A641-4785-4E33-B122-876ED99FA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7493" y="3092777"/>
            <a:ext cx="4831715" cy="3181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fr-BE" dirty="0"/>
              <a:t> </a:t>
            </a:r>
            <a:endParaRPr lang="en-B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2C03C6-9A2E-412A-80C9-170464179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897D928-7FEE-435F-9770-989AFC85F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6CF5877-F579-44E8-A70C-AA3A7018E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2756" y="2250796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346027D-87B8-48BD-9AF1-5BA9ADABEC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1005" y="2246705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7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10">
            <a:extLst>
              <a:ext uri="{FF2B5EF4-FFF2-40B4-BE49-F238E27FC236}">
                <a16:creationId xmlns:a16="http://schemas.microsoft.com/office/drawing/2014/main" id="{254F3513-6BBA-425B-88CA-C6A0A93C0BE0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4FD8CFE-90FC-4238-ACDC-B86C6CF5EF08}"/>
              </a:ext>
            </a:extLst>
          </p:cNvPr>
          <p:cNvSpPr/>
          <p:nvPr userDrawn="1"/>
        </p:nvSpPr>
        <p:spPr>
          <a:xfrm>
            <a:off x="468867" y="2482008"/>
            <a:ext cx="3679064" cy="3361407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24E52-D02F-488D-8789-602A9DA4C3C4}"/>
              </a:ext>
            </a:extLst>
          </p:cNvPr>
          <p:cNvSpPr/>
          <p:nvPr userDrawn="1"/>
        </p:nvSpPr>
        <p:spPr>
          <a:xfrm>
            <a:off x="8152975" y="2485858"/>
            <a:ext cx="3679064" cy="3357557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78F53-5B43-455D-A629-4DC15CA54925}"/>
              </a:ext>
            </a:extLst>
          </p:cNvPr>
          <p:cNvSpPr/>
          <p:nvPr userDrawn="1"/>
        </p:nvSpPr>
        <p:spPr>
          <a:xfrm>
            <a:off x="4300331" y="2485858"/>
            <a:ext cx="3679064" cy="3357557"/>
          </a:xfrm>
          <a:prstGeom prst="rect">
            <a:avLst/>
          </a:prstGeom>
          <a:noFill/>
          <a:ln>
            <a:solidFill>
              <a:srgbClr val="143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70F97-69A9-4B4D-8A38-B4C28058B2E9}"/>
              </a:ext>
            </a:extLst>
          </p:cNvPr>
          <p:cNvSpPr/>
          <p:nvPr userDrawn="1"/>
        </p:nvSpPr>
        <p:spPr>
          <a:xfrm>
            <a:off x="892436" y="2036366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03BC75-FE59-4A7B-99F2-9D8A7A0DBD84}"/>
              </a:ext>
            </a:extLst>
          </p:cNvPr>
          <p:cNvSpPr/>
          <p:nvPr userDrawn="1"/>
        </p:nvSpPr>
        <p:spPr>
          <a:xfrm>
            <a:off x="4745080" y="2037130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7671B-CDF1-4E7D-951A-25214DB76BCF}"/>
              </a:ext>
            </a:extLst>
          </p:cNvPr>
          <p:cNvSpPr/>
          <p:nvPr userDrawn="1"/>
        </p:nvSpPr>
        <p:spPr>
          <a:xfrm>
            <a:off x="8605169" y="2036366"/>
            <a:ext cx="2883378" cy="829528"/>
          </a:xfrm>
          <a:prstGeom prst="rect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16" name="Text Placeholder 50">
            <a:extLst>
              <a:ext uri="{FF2B5EF4-FFF2-40B4-BE49-F238E27FC236}">
                <a16:creationId xmlns:a16="http://schemas.microsoft.com/office/drawing/2014/main" id="{5FCB0B25-9817-431C-B9E6-052012105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3092777"/>
            <a:ext cx="3294063" cy="3181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fr-BE" dirty="0"/>
              <a:t> </a:t>
            </a:r>
            <a:endParaRPr lang="en-BE" dirty="0"/>
          </a:p>
        </p:txBody>
      </p:sp>
      <p:sp>
        <p:nvSpPr>
          <p:cNvPr id="17" name="Text Placeholder 50">
            <a:extLst>
              <a:ext uri="{FF2B5EF4-FFF2-40B4-BE49-F238E27FC236}">
                <a16:creationId xmlns:a16="http://schemas.microsoft.com/office/drawing/2014/main" id="{58FBE0CD-A605-435F-87CB-EB8D442565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737" y="3092777"/>
            <a:ext cx="3294063" cy="3181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fr-BE" dirty="0"/>
              <a:t> </a:t>
            </a:r>
            <a:endParaRPr lang="en-BE" dirty="0"/>
          </a:p>
        </p:txBody>
      </p:sp>
      <p:sp>
        <p:nvSpPr>
          <p:cNvPr id="18" name="Text Placeholder 50">
            <a:extLst>
              <a:ext uri="{FF2B5EF4-FFF2-40B4-BE49-F238E27FC236}">
                <a16:creationId xmlns:a16="http://schemas.microsoft.com/office/drawing/2014/main" id="{CEFAC3CA-ECD0-4F29-AE26-A3BACABCF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5475" y="3092777"/>
            <a:ext cx="3294063" cy="3181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fr-BE" dirty="0"/>
              <a:t> </a:t>
            </a:r>
            <a:endParaRPr lang="en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55869F-1E5E-4FB8-AF3B-740ADFDF6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B513F7-8A42-4BB3-A5E7-4A3F87EB5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BF359FE-529F-43F8-91FD-FE8162B08A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8244" y="2211417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3A8695-B93C-49EE-8ACB-5F178453D2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48802" y="2211417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9E3693E-F91F-4A52-A44B-A4BE79F1C8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1916" y="2214632"/>
            <a:ext cx="2883378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97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10">
            <a:extLst>
              <a:ext uri="{FF2B5EF4-FFF2-40B4-BE49-F238E27FC236}">
                <a16:creationId xmlns:a16="http://schemas.microsoft.com/office/drawing/2014/main" id="{FE33A2FF-2A3A-40F7-89D1-FD3CC720D997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4">
            <a:extLst>
              <a:ext uri="{FF2B5EF4-FFF2-40B4-BE49-F238E27FC236}">
                <a16:creationId xmlns:a16="http://schemas.microsoft.com/office/drawing/2014/main" id="{95DF58AF-14C9-43BD-B8AA-F5B0687A9FA4}"/>
              </a:ext>
            </a:extLst>
          </p:cNvPr>
          <p:cNvCxnSpPr/>
          <p:nvPr userDrawn="1"/>
        </p:nvCxnSpPr>
        <p:spPr>
          <a:xfrm flipV="1">
            <a:off x="281178" y="2002536"/>
            <a:ext cx="0" cy="424440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5">
            <a:extLst>
              <a:ext uri="{FF2B5EF4-FFF2-40B4-BE49-F238E27FC236}">
                <a16:creationId xmlns:a16="http://schemas.microsoft.com/office/drawing/2014/main" id="{6D6F1814-C6EF-47CE-A0FF-FF1936D17347}"/>
              </a:ext>
            </a:extLst>
          </p:cNvPr>
          <p:cNvCxnSpPr/>
          <p:nvPr userDrawn="1"/>
        </p:nvCxnSpPr>
        <p:spPr>
          <a:xfrm flipV="1">
            <a:off x="4241178" y="2002536"/>
            <a:ext cx="0" cy="417600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6">
            <a:extLst>
              <a:ext uri="{FF2B5EF4-FFF2-40B4-BE49-F238E27FC236}">
                <a16:creationId xmlns:a16="http://schemas.microsoft.com/office/drawing/2014/main" id="{4BC93235-C3E7-43DE-AFF8-7D76460A1440}"/>
              </a:ext>
            </a:extLst>
          </p:cNvPr>
          <p:cNvCxnSpPr/>
          <p:nvPr userDrawn="1"/>
        </p:nvCxnSpPr>
        <p:spPr>
          <a:xfrm flipH="1">
            <a:off x="281178" y="2065080"/>
            <a:ext cx="3960000" cy="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9">
            <a:extLst>
              <a:ext uri="{FF2B5EF4-FFF2-40B4-BE49-F238E27FC236}">
                <a16:creationId xmlns:a16="http://schemas.microsoft.com/office/drawing/2014/main" id="{CBB6A00B-AD71-4E00-B9D9-E0557B665B40}"/>
              </a:ext>
            </a:extLst>
          </p:cNvPr>
          <p:cNvCxnSpPr/>
          <p:nvPr userDrawn="1"/>
        </p:nvCxnSpPr>
        <p:spPr>
          <a:xfrm flipH="1">
            <a:off x="4221593" y="6089359"/>
            <a:ext cx="3960000" cy="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10">
            <a:extLst>
              <a:ext uri="{FF2B5EF4-FFF2-40B4-BE49-F238E27FC236}">
                <a16:creationId xmlns:a16="http://schemas.microsoft.com/office/drawing/2014/main" id="{303D1D24-F0D2-4D31-9285-DD47FB288839}"/>
              </a:ext>
            </a:extLst>
          </p:cNvPr>
          <p:cNvCxnSpPr/>
          <p:nvPr userDrawn="1"/>
        </p:nvCxnSpPr>
        <p:spPr>
          <a:xfrm flipV="1">
            <a:off x="8220762" y="2002536"/>
            <a:ext cx="0" cy="414000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11">
            <a:extLst>
              <a:ext uri="{FF2B5EF4-FFF2-40B4-BE49-F238E27FC236}">
                <a16:creationId xmlns:a16="http://schemas.microsoft.com/office/drawing/2014/main" id="{620C6FCA-4A84-47B1-86DA-C6FE65855B2B}"/>
              </a:ext>
            </a:extLst>
          </p:cNvPr>
          <p:cNvCxnSpPr/>
          <p:nvPr userDrawn="1"/>
        </p:nvCxnSpPr>
        <p:spPr>
          <a:xfrm flipH="1">
            <a:off x="8201178" y="2065080"/>
            <a:ext cx="3960000" cy="0"/>
          </a:xfrm>
          <a:prstGeom prst="line">
            <a:avLst/>
          </a:prstGeom>
          <a:ln w="76200">
            <a:solidFill>
              <a:srgbClr val="2241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12">
            <a:extLst>
              <a:ext uri="{FF2B5EF4-FFF2-40B4-BE49-F238E27FC236}">
                <a16:creationId xmlns:a16="http://schemas.microsoft.com/office/drawing/2014/main" id="{A2714321-10C5-4B8D-97EF-753C6CE27B42}"/>
              </a:ext>
            </a:extLst>
          </p:cNvPr>
          <p:cNvSpPr/>
          <p:nvPr userDrawn="1"/>
        </p:nvSpPr>
        <p:spPr>
          <a:xfrm>
            <a:off x="171450" y="1929384"/>
            <a:ext cx="256032" cy="256032"/>
          </a:xfrm>
          <a:prstGeom prst="ellipse">
            <a:avLst/>
          </a:prstGeom>
          <a:solidFill>
            <a:srgbClr val="224160"/>
          </a:solidFill>
          <a:ln>
            <a:solidFill>
              <a:srgbClr val="22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14">
            <a:extLst>
              <a:ext uri="{FF2B5EF4-FFF2-40B4-BE49-F238E27FC236}">
                <a16:creationId xmlns:a16="http://schemas.microsoft.com/office/drawing/2014/main" id="{624489FC-16A4-4480-BB22-EC3280CC1DF7}"/>
              </a:ext>
            </a:extLst>
          </p:cNvPr>
          <p:cNvSpPr/>
          <p:nvPr userDrawn="1"/>
        </p:nvSpPr>
        <p:spPr>
          <a:xfrm>
            <a:off x="4119682" y="1929384"/>
            <a:ext cx="256032" cy="256032"/>
          </a:xfrm>
          <a:prstGeom prst="ellipse">
            <a:avLst/>
          </a:prstGeom>
          <a:solidFill>
            <a:srgbClr val="224160"/>
          </a:solidFill>
          <a:ln>
            <a:solidFill>
              <a:srgbClr val="22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15">
            <a:extLst>
              <a:ext uri="{FF2B5EF4-FFF2-40B4-BE49-F238E27FC236}">
                <a16:creationId xmlns:a16="http://schemas.microsoft.com/office/drawing/2014/main" id="{C9F8A567-3CD0-4380-BE4F-44053467677F}"/>
              </a:ext>
            </a:extLst>
          </p:cNvPr>
          <p:cNvSpPr/>
          <p:nvPr userDrawn="1"/>
        </p:nvSpPr>
        <p:spPr>
          <a:xfrm>
            <a:off x="8092746" y="1929384"/>
            <a:ext cx="256032" cy="256032"/>
          </a:xfrm>
          <a:prstGeom prst="ellipse">
            <a:avLst/>
          </a:prstGeom>
          <a:solidFill>
            <a:srgbClr val="224160"/>
          </a:solidFill>
          <a:ln>
            <a:solidFill>
              <a:srgbClr val="22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16">
            <a:extLst>
              <a:ext uri="{FF2B5EF4-FFF2-40B4-BE49-F238E27FC236}">
                <a16:creationId xmlns:a16="http://schemas.microsoft.com/office/drawing/2014/main" id="{EAF96163-4C28-4B83-AF0E-88F5E066F5DC}"/>
              </a:ext>
            </a:extLst>
          </p:cNvPr>
          <p:cNvSpPr/>
          <p:nvPr userDrawn="1"/>
        </p:nvSpPr>
        <p:spPr>
          <a:xfrm>
            <a:off x="4113163" y="5990904"/>
            <a:ext cx="256032" cy="256032"/>
          </a:xfrm>
          <a:prstGeom prst="ellipse">
            <a:avLst/>
          </a:prstGeom>
          <a:solidFill>
            <a:srgbClr val="224160"/>
          </a:solidFill>
          <a:ln>
            <a:solidFill>
              <a:srgbClr val="22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17">
            <a:extLst>
              <a:ext uri="{FF2B5EF4-FFF2-40B4-BE49-F238E27FC236}">
                <a16:creationId xmlns:a16="http://schemas.microsoft.com/office/drawing/2014/main" id="{A5792A6C-94B7-47DF-B5E0-529D185102E2}"/>
              </a:ext>
            </a:extLst>
          </p:cNvPr>
          <p:cNvSpPr/>
          <p:nvPr userDrawn="1"/>
        </p:nvSpPr>
        <p:spPr>
          <a:xfrm>
            <a:off x="8073162" y="5976080"/>
            <a:ext cx="256032" cy="256032"/>
          </a:xfrm>
          <a:prstGeom prst="ellipse">
            <a:avLst/>
          </a:prstGeom>
          <a:solidFill>
            <a:srgbClr val="224160"/>
          </a:solidFill>
          <a:ln>
            <a:solidFill>
              <a:srgbClr val="22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F4D6E75-9FE0-4AAE-BE78-E61EFB77D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0" y="2181225"/>
            <a:ext cx="822325" cy="7794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770E900A-6695-4335-91EC-70DB2D184B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494" y="2162562"/>
            <a:ext cx="822325" cy="7794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B90EDF6E-23B3-4E1E-A2E9-5B6C933105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3620" y="2255858"/>
            <a:ext cx="822325" cy="7794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3F0D5A-B269-48A1-8EDD-EAAF18C30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725" y="3092777"/>
            <a:ext cx="3294063" cy="28833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A0184658-F3D8-4F32-B3D3-217B04430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7266" y="3121431"/>
            <a:ext cx="3294063" cy="2854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7745FE83-67D3-4B34-9A0C-000E40F94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45585" y="3065586"/>
            <a:ext cx="3294063" cy="29104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AE93F00-0F84-47BF-AD5A-567264B89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11AE0AD-C4C1-4812-B846-C6597C5B1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8435-6079-4E21-ADEE-82A469CD6A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988" y="2255838"/>
            <a:ext cx="3889375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140FBA1-7502-4A74-9D18-2BDEEB7308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75927" y="2255838"/>
            <a:ext cx="3889375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70B062C-85F9-44F2-B5A1-EB1AEB5E41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2218" y="2283871"/>
            <a:ext cx="3889375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1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10">
            <a:extLst>
              <a:ext uri="{FF2B5EF4-FFF2-40B4-BE49-F238E27FC236}">
                <a16:creationId xmlns:a16="http://schemas.microsoft.com/office/drawing/2014/main" id="{83D9CC57-512D-4CFF-B5F6-153FC64F25C0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090A97-C536-47A5-ABCE-23E794B66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5511D4-03B2-4133-A3F0-47FB5A0C4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701DFB3-CCBC-450B-9D36-A23633777A35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6725" y="1609725"/>
            <a:ext cx="10406063" cy="4999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35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10">
            <a:extLst>
              <a:ext uri="{FF2B5EF4-FFF2-40B4-BE49-F238E27FC236}">
                <a16:creationId xmlns:a16="http://schemas.microsoft.com/office/drawing/2014/main" id="{83D9CC57-512D-4CFF-B5F6-153FC64F25C0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090A97-C536-47A5-ABCE-23E794B66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5511D4-03B2-4133-A3F0-47FB5A0C4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8613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D3F0F678-2BF0-435B-9C5E-4E082F22C535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268288" y="1450975"/>
            <a:ext cx="10555287" cy="5187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SmartArt graphic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87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3">
            <a:extLst>
              <a:ext uri="{FF2B5EF4-FFF2-40B4-BE49-F238E27FC236}">
                <a16:creationId xmlns:a16="http://schemas.microsoft.com/office/drawing/2014/main" id="{95ED25F7-A463-48B0-B623-6CB636CF21AB}"/>
              </a:ext>
            </a:extLst>
          </p:cNvPr>
          <p:cNvSpPr>
            <a:spLocks noChangeAspect="1"/>
          </p:cNvSpPr>
          <p:nvPr userDrawn="1"/>
        </p:nvSpPr>
        <p:spPr>
          <a:xfrm>
            <a:off x="671830" y="4577794"/>
            <a:ext cx="2116310" cy="2113280"/>
          </a:xfrm>
          <a:prstGeom prst="ellipse">
            <a:avLst/>
          </a:prstGeom>
          <a:noFill/>
          <a:ln w="44450">
            <a:solidFill>
              <a:srgbClr val="1836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9CD9B451-93B4-43C4-AE7A-5BA8470DB791}"/>
              </a:ext>
            </a:extLst>
          </p:cNvPr>
          <p:cNvSpPr>
            <a:spLocks noChangeAspect="1"/>
          </p:cNvSpPr>
          <p:nvPr userDrawn="1"/>
        </p:nvSpPr>
        <p:spPr>
          <a:xfrm>
            <a:off x="671830" y="1911961"/>
            <a:ext cx="2116310" cy="2113280"/>
          </a:xfrm>
          <a:prstGeom prst="ellipse">
            <a:avLst/>
          </a:prstGeom>
          <a:noFill/>
          <a:ln w="444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7">
            <a:extLst>
              <a:ext uri="{FF2B5EF4-FFF2-40B4-BE49-F238E27FC236}">
                <a16:creationId xmlns:a16="http://schemas.microsoft.com/office/drawing/2014/main" id="{C9D34F5A-1FD4-4222-9630-0A46D9AC442D}"/>
              </a:ext>
            </a:extLst>
          </p:cNvPr>
          <p:cNvSpPr>
            <a:spLocks noChangeAspect="1"/>
          </p:cNvSpPr>
          <p:nvPr userDrawn="1"/>
        </p:nvSpPr>
        <p:spPr>
          <a:xfrm>
            <a:off x="7958110" y="4577794"/>
            <a:ext cx="2116310" cy="2113280"/>
          </a:xfrm>
          <a:prstGeom prst="ellipse">
            <a:avLst/>
          </a:prstGeom>
          <a:noFill/>
          <a:ln w="444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99473415-0574-4D5F-87E1-76E8A23E8F86}"/>
              </a:ext>
            </a:extLst>
          </p:cNvPr>
          <p:cNvSpPr>
            <a:spLocks noChangeAspect="1"/>
          </p:cNvSpPr>
          <p:nvPr userDrawn="1"/>
        </p:nvSpPr>
        <p:spPr>
          <a:xfrm>
            <a:off x="4314970" y="1911961"/>
            <a:ext cx="2116310" cy="2113280"/>
          </a:xfrm>
          <a:prstGeom prst="ellipse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74FB06AD-4DA7-443B-B61D-BCE8E43B559E}"/>
              </a:ext>
            </a:extLst>
          </p:cNvPr>
          <p:cNvSpPr>
            <a:spLocks noChangeAspect="1"/>
          </p:cNvSpPr>
          <p:nvPr userDrawn="1"/>
        </p:nvSpPr>
        <p:spPr>
          <a:xfrm rot="1305685">
            <a:off x="4314970" y="4577794"/>
            <a:ext cx="2116310" cy="2113280"/>
          </a:xfrm>
          <a:prstGeom prst="ellipse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7946D993-A1E0-46C2-A1AC-DE65AF7DEACA}"/>
              </a:ext>
            </a:extLst>
          </p:cNvPr>
          <p:cNvSpPr>
            <a:spLocks noChangeAspect="1"/>
          </p:cNvSpPr>
          <p:nvPr userDrawn="1"/>
        </p:nvSpPr>
        <p:spPr>
          <a:xfrm rot="263462">
            <a:off x="7958110" y="1977342"/>
            <a:ext cx="2116310" cy="2113280"/>
          </a:xfrm>
          <a:prstGeom prst="ellipse">
            <a:avLst/>
          </a:prstGeom>
          <a:noFill/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14">
            <a:extLst>
              <a:ext uri="{FF2B5EF4-FFF2-40B4-BE49-F238E27FC236}">
                <a16:creationId xmlns:a16="http://schemas.microsoft.com/office/drawing/2014/main" id="{0C9789FA-D541-4909-9832-F9A7E3D50C3C}"/>
              </a:ext>
            </a:extLst>
          </p:cNvPr>
          <p:cNvCxnSpPr/>
          <p:nvPr userDrawn="1"/>
        </p:nvCxnSpPr>
        <p:spPr>
          <a:xfrm flipH="1">
            <a:off x="2788140" y="2979420"/>
            <a:ext cx="151200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16">
            <a:extLst>
              <a:ext uri="{FF2B5EF4-FFF2-40B4-BE49-F238E27FC236}">
                <a16:creationId xmlns:a16="http://schemas.microsoft.com/office/drawing/2014/main" id="{C0C72451-17B1-4B68-BD8A-8B7F1C4C378B}"/>
              </a:ext>
            </a:extLst>
          </p:cNvPr>
          <p:cNvCxnSpPr/>
          <p:nvPr userDrawn="1"/>
        </p:nvCxnSpPr>
        <p:spPr>
          <a:xfrm flipH="1">
            <a:off x="2788140" y="5627369"/>
            <a:ext cx="151200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7">
            <a:extLst>
              <a:ext uri="{FF2B5EF4-FFF2-40B4-BE49-F238E27FC236}">
                <a16:creationId xmlns:a16="http://schemas.microsoft.com/office/drawing/2014/main" id="{FE8492DA-250A-487A-B267-5BB28C13237C}"/>
              </a:ext>
            </a:extLst>
          </p:cNvPr>
          <p:cNvCxnSpPr/>
          <p:nvPr userDrawn="1"/>
        </p:nvCxnSpPr>
        <p:spPr>
          <a:xfrm flipH="1">
            <a:off x="6446110" y="2979420"/>
            <a:ext cx="151200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8">
            <a:extLst>
              <a:ext uri="{FF2B5EF4-FFF2-40B4-BE49-F238E27FC236}">
                <a16:creationId xmlns:a16="http://schemas.microsoft.com/office/drawing/2014/main" id="{CFDD27B1-20A2-4641-8C6D-2F3CF57BF6A3}"/>
              </a:ext>
            </a:extLst>
          </p:cNvPr>
          <p:cNvCxnSpPr/>
          <p:nvPr userDrawn="1"/>
        </p:nvCxnSpPr>
        <p:spPr>
          <a:xfrm flipH="1">
            <a:off x="10074420" y="2979420"/>
            <a:ext cx="214806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20">
            <a:extLst>
              <a:ext uri="{FF2B5EF4-FFF2-40B4-BE49-F238E27FC236}">
                <a16:creationId xmlns:a16="http://schemas.microsoft.com/office/drawing/2014/main" id="{3115E1DC-992F-438E-8812-0C1B6CB4990A}"/>
              </a:ext>
            </a:extLst>
          </p:cNvPr>
          <p:cNvCxnSpPr/>
          <p:nvPr userDrawn="1"/>
        </p:nvCxnSpPr>
        <p:spPr>
          <a:xfrm flipH="1">
            <a:off x="6446110" y="5608319"/>
            <a:ext cx="151200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arme 21">
            <a:extLst>
              <a:ext uri="{FF2B5EF4-FFF2-40B4-BE49-F238E27FC236}">
                <a16:creationId xmlns:a16="http://schemas.microsoft.com/office/drawing/2014/main" id="{DF7B878C-F249-493E-9895-176C5872C99C}"/>
              </a:ext>
            </a:extLst>
          </p:cNvPr>
          <p:cNvSpPr>
            <a:spLocks noChangeAspect="1"/>
          </p:cNvSpPr>
          <p:nvPr userDrawn="1"/>
        </p:nvSpPr>
        <p:spPr>
          <a:xfrm>
            <a:off x="646462" y="1843738"/>
            <a:ext cx="598456" cy="594000"/>
          </a:xfrm>
          <a:prstGeom prst="teardrop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5" name="Larme 22">
            <a:extLst>
              <a:ext uri="{FF2B5EF4-FFF2-40B4-BE49-F238E27FC236}">
                <a16:creationId xmlns:a16="http://schemas.microsoft.com/office/drawing/2014/main" id="{D3AAB2D3-E2DA-4817-9FED-0132F59BBA38}"/>
              </a:ext>
            </a:extLst>
          </p:cNvPr>
          <p:cNvSpPr>
            <a:spLocks noChangeAspect="1"/>
          </p:cNvSpPr>
          <p:nvPr userDrawn="1"/>
        </p:nvSpPr>
        <p:spPr>
          <a:xfrm>
            <a:off x="4300140" y="1899427"/>
            <a:ext cx="598456" cy="594000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6" name="Larme 23">
            <a:extLst>
              <a:ext uri="{FF2B5EF4-FFF2-40B4-BE49-F238E27FC236}">
                <a16:creationId xmlns:a16="http://schemas.microsoft.com/office/drawing/2014/main" id="{80AB8821-7139-4C07-A78D-7C4302F73030}"/>
              </a:ext>
            </a:extLst>
          </p:cNvPr>
          <p:cNvSpPr>
            <a:spLocks noChangeAspect="1"/>
          </p:cNvSpPr>
          <p:nvPr userDrawn="1"/>
        </p:nvSpPr>
        <p:spPr>
          <a:xfrm>
            <a:off x="7880316" y="1896666"/>
            <a:ext cx="598456" cy="594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7" name="Larme 24">
            <a:extLst>
              <a:ext uri="{FF2B5EF4-FFF2-40B4-BE49-F238E27FC236}">
                <a16:creationId xmlns:a16="http://schemas.microsoft.com/office/drawing/2014/main" id="{18985D54-574C-4D23-B9E5-ACAF1143B50B}"/>
              </a:ext>
            </a:extLst>
          </p:cNvPr>
          <p:cNvSpPr>
            <a:spLocks noChangeAspect="1"/>
          </p:cNvSpPr>
          <p:nvPr userDrawn="1"/>
        </p:nvSpPr>
        <p:spPr>
          <a:xfrm>
            <a:off x="700405" y="4577794"/>
            <a:ext cx="598456" cy="594000"/>
          </a:xfrm>
          <a:prstGeom prst="teardrop">
            <a:avLst/>
          </a:prstGeom>
          <a:solidFill>
            <a:srgbClr val="183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8" name="Larme 25">
            <a:extLst>
              <a:ext uri="{FF2B5EF4-FFF2-40B4-BE49-F238E27FC236}">
                <a16:creationId xmlns:a16="http://schemas.microsoft.com/office/drawing/2014/main" id="{1DAD6B12-682B-432D-A1AF-B16D18EFE31C}"/>
              </a:ext>
            </a:extLst>
          </p:cNvPr>
          <p:cNvSpPr>
            <a:spLocks noChangeAspect="1"/>
          </p:cNvSpPr>
          <p:nvPr userDrawn="1"/>
        </p:nvSpPr>
        <p:spPr>
          <a:xfrm>
            <a:off x="4300140" y="4577794"/>
            <a:ext cx="598456" cy="59400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19" name="Larme 26">
            <a:extLst>
              <a:ext uri="{FF2B5EF4-FFF2-40B4-BE49-F238E27FC236}">
                <a16:creationId xmlns:a16="http://schemas.microsoft.com/office/drawing/2014/main" id="{4DB9DC33-B7FC-4728-BF59-4FAAF2A1F102}"/>
              </a:ext>
            </a:extLst>
          </p:cNvPr>
          <p:cNvSpPr>
            <a:spLocks noChangeAspect="1"/>
          </p:cNvSpPr>
          <p:nvPr userDrawn="1"/>
        </p:nvSpPr>
        <p:spPr>
          <a:xfrm>
            <a:off x="7880316" y="4580767"/>
            <a:ext cx="598456" cy="594000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cxnSp>
        <p:nvCxnSpPr>
          <p:cNvPr id="29" name="Connecteur droit 15">
            <a:extLst>
              <a:ext uri="{FF2B5EF4-FFF2-40B4-BE49-F238E27FC236}">
                <a16:creationId xmlns:a16="http://schemas.microsoft.com/office/drawing/2014/main" id="{26BA1C67-8E66-495F-8CAC-A3F87FF0102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8267"/>
            <a:ext cx="642549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10">
            <a:extLst>
              <a:ext uri="{FF2B5EF4-FFF2-40B4-BE49-F238E27FC236}">
                <a16:creationId xmlns:a16="http://schemas.microsoft.com/office/drawing/2014/main" id="{5E369BD7-A9D0-451C-B684-CE228FBEF3D5}"/>
              </a:ext>
            </a:extLst>
          </p:cNvPr>
          <p:cNvCxnSpPr/>
          <p:nvPr userDrawn="1"/>
        </p:nvCxnSpPr>
        <p:spPr>
          <a:xfrm flipH="1">
            <a:off x="1" y="1169265"/>
            <a:ext cx="12191999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7A6401D-878C-45A3-BDF2-EA00CAE75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949" y="2558642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31633EB2-412C-4C37-9EA1-436020B241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5154" y="2547823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A6FB2F4-4B43-4BEC-B0AC-4F45F98A34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1491" y="2559481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CB29E404-2D65-4231-8DF1-3CBB78A14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7890" y="5219791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460224CF-4F4E-4FE3-9C23-CFB3301ED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5154" y="5212726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B8D216E-AC1A-42FB-BC07-948D7E8E0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784" y="5219791"/>
            <a:ext cx="1525603" cy="829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C90E30-357A-4C74-A28E-8B5D75F491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6147881"/>
            <a:ext cx="966281" cy="630981"/>
          </a:xfrm>
          <a:prstGeom prst="rect">
            <a:avLst/>
          </a:prstGeom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4A9C16-CEC0-46D0-B620-B6849DF15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84338"/>
            <a:ext cx="12192000" cy="604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EF0D594-A72D-48EE-8588-D8C820A8C5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" y="703811"/>
            <a:ext cx="12192000" cy="384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484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97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60" r:id="rId5"/>
    <p:sldLayoutId id="2147483666" r:id="rId6"/>
    <p:sldLayoutId id="2147483661" r:id="rId7"/>
    <p:sldLayoutId id="2147483668" r:id="rId8"/>
    <p:sldLayoutId id="2147483662" r:id="rId9"/>
    <p:sldLayoutId id="2147483667" r:id="rId10"/>
    <p:sldLayoutId id="2147483653" r:id="rId11"/>
    <p:sldLayoutId id="2147483663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cloud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7A0E6-0C8C-427A-85B8-20D15E3BC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684" y="1849809"/>
            <a:ext cx="6215941" cy="1753546"/>
          </a:xfrm>
        </p:spPr>
        <p:txBody>
          <a:bodyPr/>
          <a:lstStyle/>
          <a:p>
            <a:r>
              <a:rPr lang="nl-BE" dirty="0"/>
              <a:t>Hands On Lab</a:t>
            </a:r>
          </a:p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91D3-9357-4F7F-B4BF-5A2B267904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3622574"/>
            <a:ext cx="4620401" cy="745145"/>
          </a:xfrm>
        </p:spPr>
        <p:txBody>
          <a:bodyPr/>
          <a:lstStyle/>
          <a:p>
            <a:r>
              <a:rPr lang="nl-BE" dirty="0"/>
              <a:t>Prometheus &amp; Grafana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258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426D8-FA76-BF43-A021-67DA3017B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query language : </a:t>
            </a:r>
            <a:r>
              <a:rPr lang="en-US" dirty="0" err="1"/>
              <a:t>PromQL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A0573-3EB7-3642-A73B-78E30FD2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231"/>
            <a:ext cx="12136208" cy="54833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187B10-7CD3-4D40-8D6A-B0DFDD5D2C89}"/>
              </a:ext>
            </a:extLst>
          </p:cNvPr>
          <p:cNvSpPr/>
          <p:nvPr/>
        </p:nvSpPr>
        <p:spPr>
          <a:xfrm>
            <a:off x="2372098" y="1180231"/>
            <a:ext cx="9764110" cy="4208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node_memory_MemFree_bytes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Inconsolata for Powerline Mediu" panose="020B0609030003000000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nginx_http_requests_total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{status="404"}</a:t>
            </a: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sum(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nginx_http_requests_total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{})</a:t>
            </a: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rate(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nginx_http_requests_total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{status="404"}[5m])</a:t>
            </a: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http_requests_total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{job=~".*server"}</a:t>
            </a: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sum(rate(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http_requests_total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[5m])) by (job)</a:t>
            </a:r>
          </a:p>
          <a:p>
            <a:pPr lvl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instance_memory_limit_bytes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 -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instance_memory_usage_bytes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 for Powerline Mediu" panose="020B0609030003000000" pitchFamily="49" charset="0"/>
                <a:cs typeface="Courier New" panose="02070309020205020404" pitchFamily="49" charset="0"/>
              </a:rPr>
              <a:t>) / 1024 / 1024</a:t>
            </a:r>
          </a:p>
        </p:txBody>
      </p:sp>
    </p:spTree>
    <p:extLst>
      <p:ext uri="{BB962C8B-B14F-4D97-AF65-F5344CB8AC3E}">
        <p14:creationId xmlns:p14="http://schemas.microsoft.com/office/powerpoint/2010/main" val="99484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0F33E8-4056-1243-8245-733CF8BDEC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8155" y="3060156"/>
            <a:ext cx="11215688" cy="31780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A998-43A7-7D43-8B00-BCD2ED048B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 is time to practice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404B0-CE7D-2944-B077-C574ED5DBCDF}"/>
              </a:ext>
            </a:extLst>
          </p:cNvPr>
          <p:cNvSpPr/>
          <p:nvPr/>
        </p:nvSpPr>
        <p:spPr>
          <a:xfrm>
            <a:off x="845587" y="2095106"/>
            <a:ext cx="10500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DemisR</a:t>
            </a:r>
            <a:r>
              <a:rPr lang="en-US" sz="3200" dirty="0"/>
              <a:t>/workshop-</a:t>
            </a:r>
            <a:r>
              <a:rPr lang="en-US" sz="3200" dirty="0" err="1"/>
              <a:t>prometheus</a:t>
            </a:r>
            <a:r>
              <a:rPr lang="en-US" sz="3200" dirty="0"/>
              <a:t>-</a:t>
            </a:r>
            <a:r>
              <a:rPr lang="en-US" sz="3200" dirty="0" err="1"/>
              <a:t>grafana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308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D2CCF-A306-9841-A164-BBA6A78BEB4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42"/>
            <a:ext cx="12192000" cy="569511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5684FF-EEEB-2340-9135-0168DE7E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59" y="83139"/>
            <a:ext cx="4035972" cy="9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3E4AB-E27F-684B-8503-7F57AAEB45C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47822" y="1262873"/>
            <a:ext cx="4342173" cy="1610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6BE2B-66B1-9844-A5E7-8BA00B3963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Grafana 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8FE95-40E9-A34C-BA28-996E0C71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345" y="1551177"/>
            <a:ext cx="2585545" cy="134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4A07-68E1-EC42-AF22-A5A3690FD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" y="4997255"/>
            <a:ext cx="3466838" cy="1614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639B2-345C-5D4A-B270-A6D9A01B9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938" y="4361793"/>
            <a:ext cx="2793043" cy="851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4B70FF-ED58-1947-8DD5-1CBB7C6C68E9}"/>
              </a:ext>
            </a:extLst>
          </p:cNvPr>
          <p:cNvSpPr/>
          <p:nvPr/>
        </p:nvSpPr>
        <p:spPr>
          <a:xfrm>
            <a:off x="2123264" y="3503554"/>
            <a:ext cx="8430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+60 Published Data 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E4445A-3D31-4843-BBB3-324CF98CA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089" y="1286617"/>
            <a:ext cx="1680780" cy="1680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B6F41-9A7D-014F-A256-26FA9E83D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135" y="4904430"/>
            <a:ext cx="2645272" cy="1834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60018-4BF6-594A-A09E-4224AD2D7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973" y="4766245"/>
            <a:ext cx="1898145" cy="211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6B4D46-FE09-9E47-B3E5-CBCD9BDC0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18" y="4218931"/>
            <a:ext cx="2723352" cy="693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D7F0D-4497-EE44-8F22-EFBADE0D3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7050" y="3046704"/>
            <a:ext cx="1782817" cy="645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A09FCF-5873-4C48-A019-E421B8D3B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123" y="2332240"/>
            <a:ext cx="1418445" cy="14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8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91CC2-DC6A-E043-B07E-7D99B3D547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</a:t>
            </a:r>
          </a:p>
        </p:txBody>
      </p:sp>
      <p:pic>
        <p:nvPicPr>
          <p:cNvPr id="4" name="Google Shape;443;p45">
            <a:extLst>
              <a:ext uri="{FF2B5EF4-FFF2-40B4-BE49-F238E27FC236}">
                <a16:creationId xmlns:a16="http://schemas.microsoft.com/office/drawing/2014/main" id="{926819D6-F4AF-9C4E-ADE5-4C0A4BC3743C}"/>
              </a:ext>
            </a:extLst>
          </p:cNvPr>
          <p:cNvPicPr preferRelativeResize="0">
            <a:picLocks noGrp="1"/>
          </p:cNvPicPr>
          <p:nvPr>
            <p:ph sz="quarter" idx="10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12192000" cy="36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C6861-EF93-2C43-A98C-01D137915263}"/>
              </a:ext>
            </a:extLst>
          </p:cNvPr>
          <p:cNvSpPr txBox="1"/>
          <p:nvPr/>
        </p:nvSpPr>
        <p:spPr>
          <a:xfrm>
            <a:off x="3384331" y="4635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21D50-7B06-BC46-BF81-F45DE4619FF9}"/>
              </a:ext>
            </a:extLst>
          </p:cNvPr>
          <p:cNvSpPr txBox="1"/>
          <p:nvPr/>
        </p:nvSpPr>
        <p:spPr>
          <a:xfrm>
            <a:off x="485762" y="3654999"/>
            <a:ext cx="115613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Prometheus is an open source time series database that focuses on capturing measurements and exposing them via an API originally built at </a:t>
            </a:r>
            <a:r>
              <a:rPr lang="en-US" sz="2400" dirty="0">
                <a:hlinkClick r:id="rId3"/>
              </a:rPr>
              <a:t>SoundCloud</a:t>
            </a:r>
            <a:r>
              <a:rPr lang="en-US" sz="2400" dirty="0"/>
              <a:t> in 2012.</a:t>
            </a:r>
          </a:p>
          <a:p>
            <a:r>
              <a:rPr lang="en-US" sz="2400" dirty="0"/>
              <a:t>It’s simple and efficient. </a:t>
            </a:r>
          </a:p>
          <a:p>
            <a:endParaRPr lang="en-US" sz="2400" dirty="0"/>
          </a:p>
          <a:p>
            <a:r>
              <a:rPr lang="en-US" sz="2400" dirty="0"/>
              <a:t>Prometheus </a:t>
            </a:r>
            <a:r>
              <a:rPr lang="en-US" sz="2400" b="1" dirty="0"/>
              <a:t>pull </a:t>
            </a:r>
            <a:r>
              <a:rPr lang="en-US" sz="2400" dirty="0"/>
              <a:t>(“scrapes”) metrics from instrumented applications and store it on </a:t>
            </a:r>
            <a:r>
              <a:rPr lang="en-US" sz="2400" b="1" dirty="0"/>
              <a:t>time series </a:t>
            </a:r>
            <a:r>
              <a:rPr lang="en-US" sz="2400" dirty="0"/>
              <a:t>database as key/value pairs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A1F80-C0B5-CA4E-A3F9-4E62D845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28" y="2889386"/>
            <a:ext cx="2367113" cy="7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FA6E5-1B68-1841-BE8F-B657D2654B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Architecture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045614D-3BC4-9E48-9FC0-7D9F9C007242}"/>
              </a:ext>
            </a:extLst>
          </p:cNvPr>
          <p:cNvSpPr/>
          <p:nvPr/>
        </p:nvSpPr>
        <p:spPr>
          <a:xfrm>
            <a:off x="1388821" y="3515049"/>
            <a:ext cx="1912883" cy="69368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5B5202-01F6-A349-AF0A-59B9BDBD3A4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301704" y="3861891"/>
            <a:ext cx="3773213" cy="2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97685B-5A06-D748-89A8-EBD93BE04F53}"/>
              </a:ext>
            </a:extLst>
          </p:cNvPr>
          <p:cNvSpPr txBox="1"/>
          <p:nvPr/>
        </p:nvSpPr>
        <p:spPr>
          <a:xfrm>
            <a:off x="4340772" y="3492559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/metrics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CAE8FC-4AFB-F348-8F66-6A79089B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972" y="2685090"/>
            <a:ext cx="3505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F196F-FC9E-1B4F-BF34-0F74B9E041B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16513" y="1411991"/>
            <a:ext cx="9072205" cy="544600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4909D-5A34-2342-AA95-85A230A97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3088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EC65C-E8CC-9A4E-89BE-CEDAF01CFC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570" y="2312277"/>
            <a:ext cx="11278860" cy="2301766"/>
          </a:xfr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40000"/>
              </a:lnSpc>
              <a:spcBef>
                <a:spcPts val="1500"/>
              </a:spcBef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# TYPE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node_memory_MemFree_bytes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 gauge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# HELP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node_memory_MemFree_bytes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 Available Memory.</a:t>
            </a:r>
          </a:p>
          <a:p>
            <a:pPr marL="0" lvl="0" indent="0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node_memory_MemFree_bytes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 2.4608768e+08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0CDA-0C35-5F44-AB03-BAFCF9057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Metrics</a:t>
            </a:r>
          </a:p>
        </p:txBody>
      </p:sp>
    </p:spTree>
    <p:extLst>
      <p:ext uri="{BB962C8B-B14F-4D97-AF65-F5344CB8AC3E}">
        <p14:creationId xmlns:p14="http://schemas.microsoft.com/office/powerpoint/2010/main" val="315446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EC65C-E8CC-9A4E-89BE-CEDAF01CFC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570" y="2312277"/>
            <a:ext cx="11278860" cy="2301766"/>
          </a:xfr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40000"/>
              </a:lnSpc>
              <a:spcBef>
                <a:spcPts val="1500"/>
              </a:spcBef>
              <a:buClr>
                <a:schemeClr val="dk1"/>
              </a:buClr>
              <a:buSzPts val="1100"/>
              <a:buNone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nginx_http_requests_total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{status="200"} 1000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</a:b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nginx_http_requests_total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{status="400"} 1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</a:b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nginx_http_requests_total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ea typeface="Inconsolata"/>
                <a:cs typeface="Courier New" panose="02070309020205020404" pitchFamily="49" charset="0"/>
                <a:sym typeface="Inconsolata"/>
              </a:rPr>
              <a:t>{status="404"} 10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0CDA-0C35-5F44-AB03-BAFCF9057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Metrics Labels</a:t>
            </a:r>
          </a:p>
        </p:txBody>
      </p:sp>
    </p:spTree>
    <p:extLst>
      <p:ext uri="{BB962C8B-B14F-4D97-AF65-F5344CB8AC3E}">
        <p14:creationId xmlns:p14="http://schemas.microsoft.com/office/powerpoint/2010/main" val="65961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A14A9-8F3E-3049-97A2-74BAA2289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Exporters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4F9C2-174D-244A-82AA-7008766FD797}"/>
              </a:ext>
            </a:extLst>
          </p:cNvPr>
          <p:cNvSpPr/>
          <p:nvPr/>
        </p:nvSpPr>
        <p:spPr>
          <a:xfrm>
            <a:off x="1818290" y="1872220"/>
            <a:ext cx="6096000" cy="39333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Node-Exporter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MySQL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PostgreSQL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 err="1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Redis</a:t>
            </a:r>
            <a:endParaRPr lang="en-US" dirty="0">
              <a:solidFill>
                <a:sysClr val="windowText" lastClr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Elasticsearch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RabbitMQ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PHP-FPM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97CB2-E7A4-A547-B180-C5EF0F21EDC2}"/>
              </a:ext>
            </a:extLst>
          </p:cNvPr>
          <p:cNvSpPr/>
          <p:nvPr/>
        </p:nvSpPr>
        <p:spPr>
          <a:xfrm>
            <a:off x="4603531" y="1851189"/>
            <a:ext cx="6096000" cy="39333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Apache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Nginx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 err="1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HaProxy</a:t>
            </a:r>
            <a:endParaRPr lang="en-US" dirty="0">
              <a:solidFill>
                <a:sysClr val="windowText" lastClr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 err="1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Traefik</a:t>
            </a:r>
            <a:endParaRPr lang="en-US" dirty="0">
              <a:solidFill>
                <a:sysClr val="windowText" lastClr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Docker daemon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 err="1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cAdvisor</a:t>
            </a:r>
            <a:endParaRPr lang="en-US" dirty="0">
              <a:solidFill>
                <a:sysClr val="windowText" lastClr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Kubernetes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CB798-D9A9-EB42-A33F-83F7EEB96231}"/>
              </a:ext>
            </a:extLst>
          </p:cNvPr>
          <p:cNvSpPr/>
          <p:nvPr/>
        </p:nvSpPr>
        <p:spPr>
          <a:xfrm>
            <a:off x="8008883" y="1872220"/>
            <a:ext cx="6169573" cy="3912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NodeJS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Python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Java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Go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Rust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Ruby</a:t>
            </a:r>
          </a:p>
          <a:p>
            <a:pPr marL="457200" lvl="0">
              <a:lnSpc>
                <a:spcPct val="140000"/>
              </a:lnSpc>
              <a:spcBef>
                <a:spcPts val="1500"/>
              </a:spcBef>
            </a:pPr>
            <a:r>
              <a:rPr lang="en-US" dirty="0">
                <a:solidFill>
                  <a:sysClr val="windowText" lastClr="000000"/>
                </a:solidFill>
                <a:latin typeface="Inconsolata"/>
                <a:ea typeface="Inconsolata"/>
                <a:cs typeface="Inconsolata"/>
                <a:sym typeface="Inconsolata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8F106-EE48-7146-B035-13DE3F146D95}"/>
              </a:ext>
            </a:extLst>
          </p:cNvPr>
          <p:cNvSpPr txBox="1"/>
          <p:nvPr/>
        </p:nvSpPr>
        <p:spPr>
          <a:xfrm>
            <a:off x="2427890" y="6332983"/>
            <a:ext cx="634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Full list : https://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prometheus.io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/docs/instrumenting/exporters</a:t>
            </a:r>
          </a:p>
        </p:txBody>
      </p:sp>
    </p:spTree>
    <p:extLst>
      <p:ext uri="{BB962C8B-B14F-4D97-AF65-F5344CB8AC3E}">
        <p14:creationId xmlns:p14="http://schemas.microsoft.com/office/powerpoint/2010/main" val="26065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xoss">
      <a:dk1>
        <a:srgbClr val="002060"/>
      </a:dk1>
      <a:lt1>
        <a:srgbClr val="FFFFFF"/>
      </a:lt1>
      <a:dk2>
        <a:srgbClr val="44546A"/>
      </a:dk2>
      <a:lt2>
        <a:srgbClr val="E7E6E6"/>
      </a:lt2>
      <a:accent1>
        <a:srgbClr val="002060"/>
      </a:accent1>
      <a:accent2>
        <a:srgbClr val="0070C0"/>
      </a:accent2>
      <a:accent3>
        <a:srgbClr val="2F5496"/>
      </a:accent3>
      <a:accent4>
        <a:srgbClr val="2E75B5"/>
      </a:accent4>
      <a:accent5>
        <a:srgbClr val="1E4E79"/>
      </a:accent5>
      <a:accent6>
        <a:srgbClr val="85C0FB"/>
      </a:accent6>
      <a:hlink>
        <a:srgbClr val="8EAADB"/>
      </a:hlink>
      <a:folHlink>
        <a:srgbClr val="1905AB"/>
      </a:folHlink>
    </a:clrScheme>
    <a:fontScheme name="Exxoss">
      <a:majorFont>
        <a:latin typeface="Arial hebrew"/>
        <a:ea typeface=""/>
        <a:cs typeface=""/>
      </a:majorFont>
      <a:minorFont>
        <a:latin typeface="Arial hebr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EC3706C-8EF8-F840-A9B9-DF08B60BB4E8}" vid="{D8288237-8836-7B40-A21A-0B209082F1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223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hebrew</vt:lpstr>
      <vt:lpstr>Arial hebrew</vt:lpstr>
      <vt:lpstr>Calibri</vt:lpstr>
      <vt:lpstr>Courier New</vt:lpstr>
      <vt:lpstr>Inconsolata</vt:lpstr>
      <vt:lpstr>Inconsolata for Powerline Mediu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Demis</dc:creator>
  <cp:lastModifiedBy>Demis</cp:lastModifiedBy>
  <cp:revision>10</cp:revision>
  <dcterms:created xsi:type="dcterms:W3CDTF">2019-01-21T16:03:40Z</dcterms:created>
  <dcterms:modified xsi:type="dcterms:W3CDTF">2019-01-21T17:29:20Z</dcterms:modified>
</cp:coreProperties>
</file>